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Source Code Pro"/>
      <p:regular r:id="rId33"/>
      <p:bold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Oswald-regular.fntdata"/><Relationship Id="rId12" Type="http://schemas.openxmlformats.org/officeDocument/2006/relationships/slide" Target="slides/slide8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youtube.com/v/6trtfwnGANY" TargetMode="External"/><Relationship Id="rId4" Type="http://schemas.openxmlformats.org/officeDocument/2006/relationships/image" Target="../media/image0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Exploring the Atmosphere with Extreme Balloons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Columbia Space Initiative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075" y="4202375"/>
            <a:ext cx="840724" cy="8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Weather Balloons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weather balloon?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weather balloon is a large balloon made to reach high altitudes.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is often filled with helium or hydrogen.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can reach 120,000 ft (23 miles, 37 km) or even higher.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balloon expands to be very large as it rises.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has a lot of applications: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Weather research: NOAA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Hobbyist: Cameras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Special: Red bull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Weather balloons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974" y="196225"/>
            <a:ext cx="3733125" cy="20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96225"/>
            <a:ext cx="4246348" cy="2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75" y="2373924"/>
            <a:ext cx="2357901" cy="246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Weather balloons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87" y="0"/>
            <a:ext cx="7368221" cy="41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Captured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612" y="0"/>
            <a:ext cx="5640767" cy="42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Gator in space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37" y="0"/>
            <a:ext cx="6768924" cy="42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3:30</a:t>
            </a:r>
          </a:p>
        </p:txBody>
      </p:sp>
      <p:sp>
        <p:nvSpPr>
          <p:cNvPr id="155" name="Shape 155">
            <a:hlinkClick r:id="rId3"/>
          </p:cNvPr>
          <p:cNvSpPr/>
          <p:nvPr/>
        </p:nvSpPr>
        <p:spPr>
          <a:xfrm>
            <a:off x="1751612" y="0"/>
            <a:ext cx="5640766" cy="42305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Experiment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(The Scientific Method)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Question</a:t>
            </a:r>
          </a:p>
        </p:txBody>
      </p:sp>
      <p:sp>
        <p:nvSpPr>
          <p:cNvPr id="166" name="Shape 166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we looking for?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do we want to know?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does the amount of UVB radiation change as we go higher in altitude?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Hypothesis</a:t>
            </a:r>
          </a:p>
        </p:txBody>
      </p:sp>
      <p:sp>
        <p:nvSpPr>
          <p:cNvPr id="173" name="Shape 173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do we think will happen?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What is our educated guess?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IF-THEN statement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Columbia Space Initiative?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Experiment</a:t>
            </a:r>
          </a:p>
        </p:txBody>
      </p:sp>
      <p:sp>
        <p:nvSpPr>
          <p:cNvPr id="179" name="Shape 179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and plan the experiment</a:t>
            </a:r>
          </a:p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Materials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Logistics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Independent variable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Dependent variable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Procedure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Data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</a:t>
            </a:r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Interpret the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does the data mean?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UVB plot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900" y="0"/>
            <a:ext cx="6262194" cy="4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did we learn?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 we accept or reject the hypothesis?</a:t>
            </a:r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Q&amp;A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Workshop Overview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Ozone Layer</a:t>
            </a:r>
          </a:p>
          <a:p>
            <a:pPr indent="-228600" lvl="0" marL="457200" rtl="0">
              <a:spcBef>
                <a:spcPts val="0"/>
              </a:spcBef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Weather Balloons</a:t>
            </a:r>
          </a:p>
          <a:p>
            <a:pPr indent="-228600" lvl="0" marL="457200" rtl="0">
              <a:spcBef>
                <a:spcPts val="0"/>
              </a:spcBef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Experiment</a:t>
            </a:r>
          </a:p>
          <a:p>
            <a:pPr indent="-228600" lvl="0" marL="457200">
              <a:spcBef>
                <a:spcPts val="0"/>
              </a:spcBef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Q&amp;A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Ozone Layer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ozone layer?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layer of ozone (O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in the Stratosphere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 to 30 kilometers (12 to 19 miles) above the Earth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very thick - 10ppm (parts per million) compared to 0.3ppm near the surface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050" y="2980400"/>
            <a:ext cx="3829899" cy="20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the ozone important to the Earth?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a very thin layer of gas very high up - why is it important?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because it absorbs harmful radiation from the sun.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Ozone layer blocks 98% of UVB, or Ultraviolet-B, radiation from the sun.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Ozone layer also blocks 100% of UVC radiation.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UVB is harmful to life on Earth.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UVB is linked to skin cancer and cataracts in humans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UVB leads to damage to oceanic life.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UVB also impairs photosynthesis in plants.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050" y="2997499"/>
            <a:ext cx="3425724" cy="2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ozone layer is extremely important to life on Earth.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happened to the ozone layer?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Beginning in the 1970s, the ozone layer began to be significantly affected by CFCs.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CFCs, or Chlorofluorocarbons, were used in aerosol cans.</a:t>
            </a:r>
          </a:p>
          <a:p>
            <a:pPr indent="-228600" lvl="1" marL="9144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Chlorine reacts with ozone and destroys it.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By the late 1980s, the ozone layer above the arctic was destroyed by up to 65 percent.</a:t>
            </a:r>
          </a:p>
          <a:p>
            <a:pPr indent="-228600" lvl="0" marL="457200" rtl="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Montreal Protocol was signed in 1989 to limit the use of CFCs.</a:t>
            </a:r>
          </a:p>
          <a:p>
            <a:pPr indent="-228600" lvl="0" marL="457200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will still take ~50 years for the ozone layer to recover.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world we avoided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412" y="184322"/>
            <a:ext cx="5317174" cy="19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550" y="2504574"/>
            <a:ext cx="5472900" cy="14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